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7199313" cy="23039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58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424" y="-9900"/>
      </p:cViewPr>
      <p:guideLst>
        <p:guide orient="horz" pos="7258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3770568"/>
            <a:ext cx="6119416" cy="8021120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12101014"/>
            <a:ext cx="5399485" cy="5562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524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51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1226634"/>
            <a:ext cx="1552352" cy="1952481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1226634"/>
            <a:ext cx="4567064" cy="1952481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551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602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5743854"/>
            <a:ext cx="6209407" cy="958374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15418264"/>
            <a:ext cx="6209407" cy="5039864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81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6133170"/>
            <a:ext cx="3059708" cy="1461828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6133170"/>
            <a:ext cx="3059708" cy="1461828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620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1226639"/>
            <a:ext cx="6209407" cy="44532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5647852"/>
            <a:ext cx="3045646" cy="2767925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8415776"/>
            <a:ext cx="3045646" cy="1237834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5647852"/>
            <a:ext cx="3060646" cy="2767925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8415776"/>
            <a:ext cx="3060646" cy="1237834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83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511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85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1535959"/>
            <a:ext cx="2321966" cy="537585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3317250"/>
            <a:ext cx="3644652" cy="1637289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6911816"/>
            <a:ext cx="2321966" cy="1280499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77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1535959"/>
            <a:ext cx="2321966" cy="537585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3317250"/>
            <a:ext cx="3644652" cy="1637289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6911816"/>
            <a:ext cx="2321966" cy="1280499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93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1226639"/>
            <a:ext cx="6209407" cy="4453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6133170"/>
            <a:ext cx="6209407" cy="1461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21354105"/>
            <a:ext cx="1619845" cy="1226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C095E-15B9-43DC-9443-987886A21C36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21354105"/>
            <a:ext cx="2429768" cy="1226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21354105"/>
            <a:ext cx="1619845" cy="1226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305AC-9D34-441F-BBF0-446597D2B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23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19907" rtl="0" eaLnBrk="1" latinLnBrk="1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0B9CD2A-3CD2-A647-9327-854FA7A01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3" y="0"/>
            <a:ext cx="6858000" cy="3771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D0F080-255A-59E8-6F74-F0FE5110BE1E}"/>
              </a:ext>
            </a:extLst>
          </p:cNvPr>
          <p:cNvSpPr txBox="1"/>
          <p:nvPr/>
        </p:nvSpPr>
        <p:spPr>
          <a:xfrm>
            <a:off x="-5257" y="3402568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j-ea"/>
                <a:ea typeface="+mj-ea"/>
              </a:rPr>
              <a:t>A</a:t>
            </a:r>
            <a:endParaRPr lang="ko-KR" altLang="en-US" b="1" dirty="0">
              <a:latin typeface="+mj-ea"/>
              <a:ea typeface="+mj-ea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17B6D077-DA98-0A46-5432-064C9C299F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5" y="3817739"/>
            <a:ext cx="6858793" cy="37723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BB1981-5AA0-6436-FB59-2755185590B2}"/>
              </a:ext>
            </a:extLst>
          </p:cNvPr>
          <p:cNvSpPr txBox="1"/>
          <p:nvPr/>
        </p:nvSpPr>
        <p:spPr>
          <a:xfrm>
            <a:off x="-5257" y="7220743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j-ea"/>
                <a:ea typeface="+mj-ea"/>
              </a:rPr>
              <a:t>B</a:t>
            </a:r>
            <a:endParaRPr lang="ko-KR" altLang="en-US" b="1" dirty="0">
              <a:latin typeface="+mj-ea"/>
              <a:ea typeface="+mj-ea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89388AE5-C73D-1438-352F-114FA0C22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22" y="7635914"/>
            <a:ext cx="6858793" cy="37723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CCD6A40-44BF-2371-2700-E2297292642E}"/>
              </a:ext>
            </a:extLst>
          </p:cNvPr>
          <p:cNvSpPr txBox="1"/>
          <p:nvPr/>
        </p:nvSpPr>
        <p:spPr>
          <a:xfrm>
            <a:off x="-5257" y="11038918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j-ea"/>
                <a:ea typeface="+mj-ea"/>
              </a:rPr>
              <a:t>C</a:t>
            </a:r>
            <a:endParaRPr lang="ko-KR" altLang="en-US" b="1" dirty="0">
              <a:latin typeface="+mj-ea"/>
              <a:ea typeface="+mj-ea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B4319B86-74EE-EF15-CFC0-B983BFED94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38" y="11487050"/>
            <a:ext cx="6858793" cy="37723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B9CA798-5E39-E645-3572-EE8AEAEFB4EB}"/>
              </a:ext>
            </a:extLst>
          </p:cNvPr>
          <p:cNvSpPr txBox="1"/>
          <p:nvPr/>
        </p:nvSpPr>
        <p:spPr>
          <a:xfrm>
            <a:off x="-5257" y="14857093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j-ea"/>
                <a:ea typeface="+mj-ea"/>
              </a:rPr>
              <a:t>D</a:t>
            </a:r>
            <a:endParaRPr lang="ko-KR" altLang="en-US" b="1" dirty="0">
              <a:latin typeface="+mj-ea"/>
              <a:ea typeface="+mj-ea"/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ACCC1694-D635-8891-EA2C-275177F1E2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31" y="15336639"/>
            <a:ext cx="6848382" cy="376661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D30AA87-B5E8-33D6-44E8-17FE11139E43}"/>
              </a:ext>
            </a:extLst>
          </p:cNvPr>
          <p:cNvSpPr txBox="1"/>
          <p:nvPr/>
        </p:nvSpPr>
        <p:spPr>
          <a:xfrm>
            <a:off x="-5257" y="186625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j-ea"/>
                <a:ea typeface="+mj-ea"/>
              </a:rPr>
              <a:t>E</a:t>
            </a:r>
            <a:endParaRPr lang="ko-KR" altLang="en-US" b="1" dirty="0">
              <a:latin typeface="+mj-ea"/>
              <a:ea typeface="+mj-ea"/>
            </a:endParaRP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B53548A1-7557-7CC4-AFD3-0C72627E58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79" y="19254349"/>
            <a:ext cx="6763977" cy="372018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0E611E8-0434-EDA2-9800-D7A23A9A3037}"/>
              </a:ext>
            </a:extLst>
          </p:cNvPr>
          <p:cNvSpPr txBox="1"/>
          <p:nvPr/>
        </p:nvSpPr>
        <p:spPr>
          <a:xfrm>
            <a:off x="-5257" y="2266941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latin typeface="+mj-ea"/>
                <a:ea typeface="+mj-ea"/>
              </a:rPr>
              <a:t>F</a:t>
            </a:r>
            <a:endParaRPr lang="ko-KR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5169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6</Words>
  <Application>Microsoft Office PowerPoint</Application>
  <PresentationFormat>사용자 지정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광문출판사</dc:creator>
  <cp:lastModifiedBy>광문출판사</cp:lastModifiedBy>
  <cp:revision>1</cp:revision>
  <dcterms:created xsi:type="dcterms:W3CDTF">2025-01-23T04:46:12Z</dcterms:created>
  <dcterms:modified xsi:type="dcterms:W3CDTF">2025-01-23T04:53:15Z</dcterms:modified>
</cp:coreProperties>
</file>